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6"/>
  </p:notesMasterIdLst>
  <p:sldIdLst>
    <p:sldId id="274" r:id="rId2"/>
    <p:sldId id="275" r:id="rId3"/>
    <p:sldId id="256"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2" r:id="rId23"/>
    <p:sldId id="270"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447C5-ABCB-49B2-A8E4-5015718F4E82}" type="doc">
      <dgm:prSet loTypeId="urn:microsoft.com/office/officeart/2005/8/layout/hList7" loCatId="list" qsTypeId="urn:microsoft.com/office/officeart/2005/8/quickstyle/3d4" qsCatId="3D" csTypeId="urn:microsoft.com/office/officeart/2005/8/colors/accent0_1" csCatId="mainScheme" phldr="1"/>
      <dgm:spPr/>
    </dgm:pt>
    <dgm:pt modelId="{D9977924-34B7-4466-AE56-F586F1C8A441}">
      <dgm:prSet phldrT="[Texto]"/>
      <dgm:spPr/>
      <dgm:t>
        <a:bodyPr/>
        <a:lstStyle/>
        <a:p>
          <a:r>
            <a:rPr lang="pt-PT" dirty="0"/>
            <a:t>Edson Guerra</a:t>
          </a:r>
          <a:endParaRPr lang="en-US" dirty="0"/>
        </a:p>
      </dgm:t>
    </dgm:pt>
    <dgm:pt modelId="{30D19352-FD6C-45CF-A373-38B1D4AFBF22}" type="parTrans" cxnId="{25E85DE0-5A64-4B62-9AF7-F2E6F7538CA7}">
      <dgm:prSet/>
      <dgm:spPr/>
      <dgm:t>
        <a:bodyPr/>
        <a:lstStyle/>
        <a:p>
          <a:endParaRPr lang="en-US"/>
        </a:p>
      </dgm:t>
    </dgm:pt>
    <dgm:pt modelId="{870841BB-89B9-451C-A90A-C87CEC63E1C0}" type="sibTrans" cxnId="{25E85DE0-5A64-4B62-9AF7-F2E6F7538CA7}">
      <dgm:prSet/>
      <dgm:spPr/>
      <dgm:t>
        <a:bodyPr/>
        <a:lstStyle/>
        <a:p>
          <a:endParaRPr lang="en-US"/>
        </a:p>
      </dgm:t>
    </dgm:pt>
    <dgm:pt modelId="{8E031B1D-33C7-4CB6-B434-572509E87F06}">
      <dgm:prSet phldrT="[Texto]"/>
      <dgm:spPr/>
      <dgm:t>
        <a:bodyPr/>
        <a:lstStyle/>
        <a:p>
          <a:r>
            <a:rPr lang="pt-PT" dirty="0"/>
            <a:t>João Silvio</a:t>
          </a:r>
          <a:endParaRPr lang="en-US" dirty="0"/>
        </a:p>
      </dgm:t>
    </dgm:pt>
    <dgm:pt modelId="{9A0E226B-94D1-41AF-A657-F195B033A8C4}" type="parTrans" cxnId="{E46712FB-1BE2-437B-8B5D-8D6252223AC4}">
      <dgm:prSet/>
      <dgm:spPr/>
      <dgm:t>
        <a:bodyPr/>
        <a:lstStyle/>
        <a:p>
          <a:endParaRPr lang="en-US"/>
        </a:p>
      </dgm:t>
    </dgm:pt>
    <dgm:pt modelId="{BE366E23-60AD-4DC2-A859-E1D7C481A584}" type="sibTrans" cxnId="{E46712FB-1BE2-437B-8B5D-8D6252223AC4}">
      <dgm:prSet/>
      <dgm:spPr/>
      <dgm:t>
        <a:bodyPr/>
        <a:lstStyle/>
        <a:p>
          <a:endParaRPr lang="en-US"/>
        </a:p>
      </dgm:t>
    </dgm:pt>
    <dgm:pt modelId="{1CF2CBEE-0124-48CB-B0E1-496EF72E6F5D}">
      <dgm:prSet phldrT="[Texto]"/>
      <dgm:spPr/>
      <dgm:t>
        <a:bodyPr/>
        <a:lstStyle/>
        <a:p>
          <a:r>
            <a:rPr lang="pt-PT" dirty="0"/>
            <a:t>Luciano Lourenço</a:t>
          </a:r>
          <a:endParaRPr lang="en-US" dirty="0"/>
        </a:p>
      </dgm:t>
    </dgm:pt>
    <dgm:pt modelId="{1DB1313F-7D15-496A-8AE4-B39CAB8EE910}" type="parTrans" cxnId="{77157CA8-5C7F-4230-B6CE-B5C5DE5EC9B5}">
      <dgm:prSet/>
      <dgm:spPr/>
      <dgm:t>
        <a:bodyPr/>
        <a:lstStyle/>
        <a:p>
          <a:endParaRPr lang="en-US"/>
        </a:p>
      </dgm:t>
    </dgm:pt>
    <dgm:pt modelId="{136EED2E-06A8-42D6-A8B1-1436267B5EB5}" type="sibTrans" cxnId="{77157CA8-5C7F-4230-B6CE-B5C5DE5EC9B5}">
      <dgm:prSet/>
      <dgm:spPr/>
      <dgm:t>
        <a:bodyPr/>
        <a:lstStyle/>
        <a:p>
          <a:endParaRPr lang="en-US"/>
        </a:p>
      </dgm:t>
    </dgm:pt>
    <dgm:pt modelId="{5098A870-1C53-4A6D-AB8C-E08008A1142D}" type="pres">
      <dgm:prSet presAssocID="{B93447C5-ABCB-49B2-A8E4-5015718F4E82}" presName="Name0" presStyleCnt="0">
        <dgm:presLayoutVars>
          <dgm:dir/>
          <dgm:resizeHandles val="exact"/>
        </dgm:presLayoutVars>
      </dgm:prSet>
      <dgm:spPr/>
    </dgm:pt>
    <dgm:pt modelId="{E06EE6A0-B8CF-4F86-A067-7C545DA4680F}" type="pres">
      <dgm:prSet presAssocID="{B93447C5-ABCB-49B2-A8E4-5015718F4E82}" presName="fgShape" presStyleLbl="fgShp" presStyleIdx="0" presStyleCnt="1"/>
      <dgm:spPr/>
    </dgm:pt>
    <dgm:pt modelId="{348B9106-C514-4E2A-96BC-7F2A1722D350}" type="pres">
      <dgm:prSet presAssocID="{B93447C5-ABCB-49B2-A8E4-5015718F4E82}" presName="linComp" presStyleCnt="0"/>
      <dgm:spPr/>
    </dgm:pt>
    <dgm:pt modelId="{52794D35-2059-41C1-9637-3BFFD65CE20F}" type="pres">
      <dgm:prSet presAssocID="{D9977924-34B7-4466-AE56-F586F1C8A441}" presName="compNode" presStyleCnt="0"/>
      <dgm:spPr/>
    </dgm:pt>
    <dgm:pt modelId="{E82A5AF2-858D-4524-8DB4-7CAC459E6C4F}" type="pres">
      <dgm:prSet presAssocID="{D9977924-34B7-4466-AE56-F586F1C8A441}" presName="bkgdShape" presStyleLbl="node1" presStyleIdx="0" presStyleCnt="3"/>
      <dgm:spPr/>
      <dgm:t>
        <a:bodyPr/>
        <a:lstStyle/>
        <a:p>
          <a:endParaRPr lang="pt-BR"/>
        </a:p>
      </dgm:t>
    </dgm:pt>
    <dgm:pt modelId="{BD017CB9-AF97-4679-B837-3B08B6D48AED}" type="pres">
      <dgm:prSet presAssocID="{D9977924-34B7-4466-AE56-F586F1C8A441}" presName="nodeTx" presStyleLbl="node1" presStyleIdx="0" presStyleCnt="3">
        <dgm:presLayoutVars>
          <dgm:bulletEnabled val="1"/>
        </dgm:presLayoutVars>
      </dgm:prSet>
      <dgm:spPr/>
      <dgm:t>
        <a:bodyPr/>
        <a:lstStyle/>
        <a:p>
          <a:endParaRPr lang="pt-BR"/>
        </a:p>
      </dgm:t>
    </dgm:pt>
    <dgm:pt modelId="{A7393984-65E4-425E-93B8-3825D2E9BA85}" type="pres">
      <dgm:prSet presAssocID="{D9977924-34B7-4466-AE56-F586F1C8A441}" presName="invisiNode" presStyleLbl="node1" presStyleIdx="0" presStyleCnt="3"/>
      <dgm:spPr/>
    </dgm:pt>
    <dgm:pt modelId="{C15D3912-00A7-4064-86DB-EF1DEDCCD08E}" type="pres">
      <dgm:prSet presAssocID="{D9977924-34B7-4466-AE56-F586F1C8A441}" presName="imagNode" presStyleLbl="fgImgPlace1" presStyleIdx="0" presStyleCnt="3"/>
      <dgm:spPr/>
    </dgm:pt>
    <dgm:pt modelId="{6CDED4CB-3908-4D98-BFFA-DBF39935657D}" type="pres">
      <dgm:prSet presAssocID="{870841BB-89B9-451C-A90A-C87CEC63E1C0}" presName="sibTrans" presStyleLbl="sibTrans2D1" presStyleIdx="0" presStyleCnt="0"/>
      <dgm:spPr/>
      <dgm:t>
        <a:bodyPr/>
        <a:lstStyle/>
        <a:p>
          <a:endParaRPr lang="pt-BR"/>
        </a:p>
      </dgm:t>
    </dgm:pt>
    <dgm:pt modelId="{47553790-B32C-4CA2-833A-B4B7A102BDF2}" type="pres">
      <dgm:prSet presAssocID="{8E031B1D-33C7-4CB6-B434-572509E87F06}" presName="compNode" presStyleCnt="0"/>
      <dgm:spPr/>
    </dgm:pt>
    <dgm:pt modelId="{D5CA3692-BF44-4F0F-8064-2BBA2D0B3460}" type="pres">
      <dgm:prSet presAssocID="{8E031B1D-33C7-4CB6-B434-572509E87F06}" presName="bkgdShape" presStyleLbl="node1" presStyleIdx="1" presStyleCnt="3"/>
      <dgm:spPr/>
      <dgm:t>
        <a:bodyPr/>
        <a:lstStyle/>
        <a:p>
          <a:endParaRPr lang="pt-BR"/>
        </a:p>
      </dgm:t>
    </dgm:pt>
    <dgm:pt modelId="{C852AF1C-7889-4C42-B0E0-5B90275F8383}" type="pres">
      <dgm:prSet presAssocID="{8E031B1D-33C7-4CB6-B434-572509E87F06}" presName="nodeTx" presStyleLbl="node1" presStyleIdx="1" presStyleCnt="3">
        <dgm:presLayoutVars>
          <dgm:bulletEnabled val="1"/>
        </dgm:presLayoutVars>
      </dgm:prSet>
      <dgm:spPr/>
      <dgm:t>
        <a:bodyPr/>
        <a:lstStyle/>
        <a:p>
          <a:endParaRPr lang="pt-BR"/>
        </a:p>
      </dgm:t>
    </dgm:pt>
    <dgm:pt modelId="{FA4C5219-3C37-460D-AE8F-D813B95FD89B}" type="pres">
      <dgm:prSet presAssocID="{8E031B1D-33C7-4CB6-B434-572509E87F06}" presName="invisiNode" presStyleLbl="node1" presStyleIdx="1" presStyleCnt="3"/>
      <dgm:spPr/>
    </dgm:pt>
    <dgm:pt modelId="{D3666E45-E4E8-448D-AA08-C96E9F567B67}" type="pres">
      <dgm:prSet presAssocID="{8E031B1D-33C7-4CB6-B434-572509E87F06}" presName="imagNode" presStyleLbl="fgImgPlace1" presStyleIdx="1" presStyleCnt="3"/>
      <dgm:spPr/>
    </dgm:pt>
    <dgm:pt modelId="{EFD2C932-84F0-4761-B0CE-A00C58731991}" type="pres">
      <dgm:prSet presAssocID="{BE366E23-60AD-4DC2-A859-E1D7C481A584}" presName="sibTrans" presStyleLbl="sibTrans2D1" presStyleIdx="0" presStyleCnt="0"/>
      <dgm:spPr/>
      <dgm:t>
        <a:bodyPr/>
        <a:lstStyle/>
        <a:p>
          <a:endParaRPr lang="pt-BR"/>
        </a:p>
      </dgm:t>
    </dgm:pt>
    <dgm:pt modelId="{E89D4DBC-A16F-489A-8502-5EF2197689FB}" type="pres">
      <dgm:prSet presAssocID="{1CF2CBEE-0124-48CB-B0E1-496EF72E6F5D}" presName="compNode" presStyleCnt="0"/>
      <dgm:spPr/>
    </dgm:pt>
    <dgm:pt modelId="{E30647FD-7F15-487C-A6D5-3D71310DD2CA}" type="pres">
      <dgm:prSet presAssocID="{1CF2CBEE-0124-48CB-B0E1-496EF72E6F5D}" presName="bkgdShape" presStyleLbl="node1" presStyleIdx="2" presStyleCnt="3"/>
      <dgm:spPr/>
      <dgm:t>
        <a:bodyPr/>
        <a:lstStyle/>
        <a:p>
          <a:endParaRPr lang="pt-BR"/>
        </a:p>
      </dgm:t>
    </dgm:pt>
    <dgm:pt modelId="{3B69B856-77EF-4623-811B-EC90C6B4F47C}" type="pres">
      <dgm:prSet presAssocID="{1CF2CBEE-0124-48CB-B0E1-496EF72E6F5D}" presName="nodeTx" presStyleLbl="node1" presStyleIdx="2" presStyleCnt="3">
        <dgm:presLayoutVars>
          <dgm:bulletEnabled val="1"/>
        </dgm:presLayoutVars>
      </dgm:prSet>
      <dgm:spPr/>
      <dgm:t>
        <a:bodyPr/>
        <a:lstStyle/>
        <a:p>
          <a:endParaRPr lang="pt-BR"/>
        </a:p>
      </dgm:t>
    </dgm:pt>
    <dgm:pt modelId="{CFF197FF-E985-447E-9E85-945FC88B06DE}" type="pres">
      <dgm:prSet presAssocID="{1CF2CBEE-0124-48CB-B0E1-496EF72E6F5D}" presName="invisiNode" presStyleLbl="node1" presStyleIdx="2" presStyleCnt="3"/>
      <dgm:spPr/>
    </dgm:pt>
    <dgm:pt modelId="{AE6D3ABB-E5A3-4CE1-841E-88CCFAF58985}" type="pres">
      <dgm:prSet presAssocID="{1CF2CBEE-0124-48CB-B0E1-496EF72E6F5D}" presName="imagNode" presStyleLbl="fgImgPlace1" presStyleIdx="2" presStyleCnt="3"/>
      <dgm:spPr/>
    </dgm:pt>
  </dgm:ptLst>
  <dgm:cxnLst>
    <dgm:cxn modelId="{E46712FB-1BE2-437B-8B5D-8D6252223AC4}" srcId="{B93447C5-ABCB-49B2-A8E4-5015718F4E82}" destId="{8E031B1D-33C7-4CB6-B434-572509E87F06}" srcOrd="1" destOrd="0" parTransId="{9A0E226B-94D1-41AF-A657-F195B033A8C4}" sibTransId="{BE366E23-60AD-4DC2-A859-E1D7C481A584}"/>
    <dgm:cxn modelId="{25E85DE0-5A64-4B62-9AF7-F2E6F7538CA7}" srcId="{B93447C5-ABCB-49B2-A8E4-5015718F4E82}" destId="{D9977924-34B7-4466-AE56-F586F1C8A441}" srcOrd="0" destOrd="0" parTransId="{30D19352-FD6C-45CF-A373-38B1D4AFBF22}" sibTransId="{870841BB-89B9-451C-A90A-C87CEC63E1C0}"/>
    <dgm:cxn modelId="{1D3B77D7-D523-4607-96BE-C00F152EAF81}" type="presOf" srcId="{1CF2CBEE-0124-48CB-B0E1-496EF72E6F5D}" destId="{3B69B856-77EF-4623-811B-EC90C6B4F47C}" srcOrd="1" destOrd="0" presId="urn:microsoft.com/office/officeart/2005/8/layout/hList7"/>
    <dgm:cxn modelId="{5B407327-7FC3-469D-B31B-C7DDC123599D}" type="presOf" srcId="{8E031B1D-33C7-4CB6-B434-572509E87F06}" destId="{C852AF1C-7889-4C42-B0E0-5B90275F8383}" srcOrd="1" destOrd="0" presId="urn:microsoft.com/office/officeart/2005/8/layout/hList7"/>
    <dgm:cxn modelId="{77157CA8-5C7F-4230-B6CE-B5C5DE5EC9B5}" srcId="{B93447C5-ABCB-49B2-A8E4-5015718F4E82}" destId="{1CF2CBEE-0124-48CB-B0E1-496EF72E6F5D}" srcOrd="2" destOrd="0" parTransId="{1DB1313F-7D15-496A-8AE4-B39CAB8EE910}" sibTransId="{136EED2E-06A8-42D6-A8B1-1436267B5EB5}"/>
    <dgm:cxn modelId="{A04C2FA0-36E6-4199-886C-E4FF0019BF82}" type="presOf" srcId="{D9977924-34B7-4466-AE56-F586F1C8A441}" destId="{BD017CB9-AF97-4679-B837-3B08B6D48AED}" srcOrd="1" destOrd="0" presId="urn:microsoft.com/office/officeart/2005/8/layout/hList7"/>
    <dgm:cxn modelId="{2F3F3100-84C6-4CBF-9709-1954309C1EF7}" type="presOf" srcId="{1CF2CBEE-0124-48CB-B0E1-496EF72E6F5D}" destId="{E30647FD-7F15-487C-A6D5-3D71310DD2CA}" srcOrd="0" destOrd="0" presId="urn:microsoft.com/office/officeart/2005/8/layout/hList7"/>
    <dgm:cxn modelId="{1FAA4FF1-6376-4B9A-ABF8-8FDF20F85759}" type="presOf" srcId="{B93447C5-ABCB-49B2-A8E4-5015718F4E82}" destId="{5098A870-1C53-4A6D-AB8C-E08008A1142D}" srcOrd="0" destOrd="0" presId="urn:microsoft.com/office/officeart/2005/8/layout/hList7"/>
    <dgm:cxn modelId="{9929DDD8-6593-4FDD-9270-88DC7A06BEF3}" type="presOf" srcId="{BE366E23-60AD-4DC2-A859-E1D7C481A584}" destId="{EFD2C932-84F0-4761-B0CE-A00C58731991}" srcOrd="0" destOrd="0" presId="urn:microsoft.com/office/officeart/2005/8/layout/hList7"/>
    <dgm:cxn modelId="{2C088B47-69C3-4E55-A145-D7754460FB7F}" type="presOf" srcId="{870841BB-89B9-451C-A90A-C87CEC63E1C0}" destId="{6CDED4CB-3908-4D98-BFFA-DBF39935657D}" srcOrd="0" destOrd="0" presId="urn:microsoft.com/office/officeart/2005/8/layout/hList7"/>
    <dgm:cxn modelId="{09C2770F-F12B-43B7-9864-C4E0B9254FE2}" type="presOf" srcId="{D9977924-34B7-4466-AE56-F586F1C8A441}" destId="{E82A5AF2-858D-4524-8DB4-7CAC459E6C4F}" srcOrd="0" destOrd="0" presId="urn:microsoft.com/office/officeart/2005/8/layout/hList7"/>
    <dgm:cxn modelId="{A8FCC4C6-70D4-414C-BB6C-EC9C44957E02}" type="presOf" srcId="{8E031B1D-33C7-4CB6-B434-572509E87F06}" destId="{D5CA3692-BF44-4F0F-8064-2BBA2D0B3460}" srcOrd="0" destOrd="0" presId="urn:microsoft.com/office/officeart/2005/8/layout/hList7"/>
    <dgm:cxn modelId="{78A01380-BBDD-40E1-A05F-2705FE838C04}" type="presParOf" srcId="{5098A870-1C53-4A6D-AB8C-E08008A1142D}" destId="{E06EE6A0-B8CF-4F86-A067-7C545DA4680F}" srcOrd="0" destOrd="0" presId="urn:microsoft.com/office/officeart/2005/8/layout/hList7"/>
    <dgm:cxn modelId="{20A02FFE-AC17-4404-AF21-12DBBEA10AC1}" type="presParOf" srcId="{5098A870-1C53-4A6D-AB8C-E08008A1142D}" destId="{348B9106-C514-4E2A-96BC-7F2A1722D350}" srcOrd="1" destOrd="0" presId="urn:microsoft.com/office/officeart/2005/8/layout/hList7"/>
    <dgm:cxn modelId="{10F441FD-1276-4ACA-8E88-59DFF1DAC23F}" type="presParOf" srcId="{348B9106-C514-4E2A-96BC-7F2A1722D350}" destId="{52794D35-2059-41C1-9637-3BFFD65CE20F}" srcOrd="0" destOrd="0" presId="urn:microsoft.com/office/officeart/2005/8/layout/hList7"/>
    <dgm:cxn modelId="{4E63D689-A1BC-4554-B1AE-6B744DE4BF46}" type="presParOf" srcId="{52794D35-2059-41C1-9637-3BFFD65CE20F}" destId="{E82A5AF2-858D-4524-8DB4-7CAC459E6C4F}" srcOrd="0" destOrd="0" presId="urn:microsoft.com/office/officeart/2005/8/layout/hList7"/>
    <dgm:cxn modelId="{401D3BDD-3A1B-4D35-A69C-0780173DD8DA}" type="presParOf" srcId="{52794D35-2059-41C1-9637-3BFFD65CE20F}" destId="{BD017CB9-AF97-4679-B837-3B08B6D48AED}" srcOrd="1" destOrd="0" presId="urn:microsoft.com/office/officeart/2005/8/layout/hList7"/>
    <dgm:cxn modelId="{130181D6-87AE-4687-97CB-B3C63C090C77}" type="presParOf" srcId="{52794D35-2059-41C1-9637-3BFFD65CE20F}" destId="{A7393984-65E4-425E-93B8-3825D2E9BA85}" srcOrd="2" destOrd="0" presId="urn:microsoft.com/office/officeart/2005/8/layout/hList7"/>
    <dgm:cxn modelId="{1F0A850C-830F-4175-A719-D6FB6CAB84D4}" type="presParOf" srcId="{52794D35-2059-41C1-9637-3BFFD65CE20F}" destId="{C15D3912-00A7-4064-86DB-EF1DEDCCD08E}" srcOrd="3" destOrd="0" presId="urn:microsoft.com/office/officeart/2005/8/layout/hList7"/>
    <dgm:cxn modelId="{BAFB409C-666E-4009-86DC-41F6E4483427}" type="presParOf" srcId="{348B9106-C514-4E2A-96BC-7F2A1722D350}" destId="{6CDED4CB-3908-4D98-BFFA-DBF39935657D}" srcOrd="1" destOrd="0" presId="urn:microsoft.com/office/officeart/2005/8/layout/hList7"/>
    <dgm:cxn modelId="{E52D1548-91B0-444A-9D5B-CCA7CEE435BD}" type="presParOf" srcId="{348B9106-C514-4E2A-96BC-7F2A1722D350}" destId="{47553790-B32C-4CA2-833A-B4B7A102BDF2}" srcOrd="2" destOrd="0" presId="urn:microsoft.com/office/officeart/2005/8/layout/hList7"/>
    <dgm:cxn modelId="{925805BB-62A3-4C7E-9F38-3083AF8D5B15}" type="presParOf" srcId="{47553790-B32C-4CA2-833A-B4B7A102BDF2}" destId="{D5CA3692-BF44-4F0F-8064-2BBA2D0B3460}" srcOrd="0" destOrd="0" presId="urn:microsoft.com/office/officeart/2005/8/layout/hList7"/>
    <dgm:cxn modelId="{CED85220-3CAB-4344-92E4-DE8F7789D8BE}" type="presParOf" srcId="{47553790-B32C-4CA2-833A-B4B7A102BDF2}" destId="{C852AF1C-7889-4C42-B0E0-5B90275F8383}" srcOrd="1" destOrd="0" presId="urn:microsoft.com/office/officeart/2005/8/layout/hList7"/>
    <dgm:cxn modelId="{B2D609D2-0BB5-443D-B9A3-E9A622BC9983}" type="presParOf" srcId="{47553790-B32C-4CA2-833A-B4B7A102BDF2}" destId="{FA4C5219-3C37-460D-AE8F-D813B95FD89B}" srcOrd="2" destOrd="0" presId="urn:microsoft.com/office/officeart/2005/8/layout/hList7"/>
    <dgm:cxn modelId="{4D39B166-032A-4C93-8DA3-EE35F59467B5}" type="presParOf" srcId="{47553790-B32C-4CA2-833A-B4B7A102BDF2}" destId="{D3666E45-E4E8-448D-AA08-C96E9F567B67}" srcOrd="3" destOrd="0" presId="urn:microsoft.com/office/officeart/2005/8/layout/hList7"/>
    <dgm:cxn modelId="{E08B4444-20A6-4AC3-8C1C-F3C3AA13E7C8}" type="presParOf" srcId="{348B9106-C514-4E2A-96BC-7F2A1722D350}" destId="{EFD2C932-84F0-4761-B0CE-A00C58731991}" srcOrd="3" destOrd="0" presId="urn:microsoft.com/office/officeart/2005/8/layout/hList7"/>
    <dgm:cxn modelId="{A2E523C3-21E6-427B-81D0-60F8E82E1DF5}" type="presParOf" srcId="{348B9106-C514-4E2A-96BC-7F2A1722D350}" destId="{E89D4DBC-A16F-489A-8502-5EF2197689FB}" srcOrd="4" destOrd="0" presId="urn:microsoft.com/office/officeart/2005/8/layout/hList7"/>
    <dgm:cxn modelId="{75BA8C4E-AAFC-46A3-B53C-7E0CADD6163E}" type="presParOf" srcId="{E89D4DBC-A16F-489A-8502-5EF2197689FB}" destId="{E30647FD-7F15-487C-A6D5-3D71310DD2CA}" srcOrd="0" destOrd="0" presId="urn:microsoft.com/office/officeart/2005/8/layout/hList7"/>
    <dgm:cxn modelId="{2EBA4938-6D7E-4346-82B8-BB516F5E7EF5}" type="presParOf" srcId="{E89D4DBC-A16F-489A-8502-5EF2197689FB}" destId="{3B69B856-77EF-4623-811B-EC90C6B4F47C}" srcOrd="1" destOrd="0" presId="urn:microsoft.com/office/officeart/2005/8/layout/hList7"/>
    <dgm:cxn modelId="{903E8CED-77A7-4C05-94EF-EACEEFA605C1}" type="presParOf" srcId="{E89D4DBC-A16F-489A-8502-5EF2197689FB}" destId="{CFF197FF-E985-447E-9E85-945FC88B06DE}" srcOrd="2" destOrd="0" presId="urn:microsoft.com/office/officeart/2005/8/layout/hList7"/>
    <dgm:cxn modelId="{47966218-E683-472F-B40C-F29BA892DE6D}" type="presParOf" srcId="{E89D4DBC-A16F-489A-8502-5EF2197689FB}" destId="{AE6D3ABB-E5A3-4CE1-841E-88CCFAF5898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A5AF2-858D-4524-8DB4-7CAC459E6C4F}">
      <dsp:nvSpPr>
        <dsp:cNvPr id="0" name=""/>
        <dsp:cNvSpPr/>
      </dsp:nvSpPr>
      <dsp:spPr>
        <a:xfrm>
          <a:off x="1695"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Edson Guerra</a:t>
          </a:r>
          <a:endParaRPr lang="en-US" sz="4200" kern="1200" dirty="0"/>
        </a:p>
      </dsp:txBody>
      <dsp:txXfrm>
        <a:off x="1695" y="1872201"/>
        <a:ext cx="2638498" cy="1872201"/>
      </dsp:txXfrm>
    </dsp:sp>
    <dsp:sp modelId="{C15D3912-00A7-4064-86DB-EF1DEDCCD08E}">
      <dsp:nvSpPr>
        <dsp:cNvPr id="0" name=""/>
        <dsp:cNvSpPr/>
      </dsp:nvSpPr>
      <dsp:spPr>
        <a:xfrm>
          <a:off x="541641"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5CA3692-BF44-4F0F-8064-2BBA2D0B3460}">
      <dsp:nvSpPr>
        <dsp:cNvPr id="0" name=""/>
        <dsp:cNvSpPr/>
      </dsp:nvSpPr>
      <dsp:spPr>
        <a:xfrm>
          <a:off x="2719349"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João Silvio</a:t>
          </a:r>
          <a:endParaRPr lang="en-US" sz="4200" kern="1200" dirty="0"/>
        </a:p>
      </dsp:txBody>
      <dsp:txXfrm>
        <a:off x="2719349" y="1872201"/>
        <a:ext cx="2638498" cy="1872201"/>
      </dsp:txXfrm>
    </dsp:sp>
    <dsp:sp modelId="{D3666E45-E4E8-448D-AA08-C96E9F567B67}">
      <dsp:nvSpPr>
        <dsp:cNvPr id="0" name=""/>
        <dsp:cNvSpPr/>
      </dsp:nvSpPr>
      <dsp:spPr>
        <a:xfrm>
          <a:off x="3259294"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0647FD-7F15-487C-A6D5-3D71310DD2CA}">
      <dsp:nvSpPr>
        <dsp:cNvPr id="0" name=""/>
        <dsp:cNvSpPr/>
      </dsp:nvSpPr>
      <dsp:spPr>
        <a:xfrm>
          <a:off x="5437002"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Luciano Lourenço</a:t>
          </a:r>
          <a:endParaRPr lang="en-US" sz="4200" kern="1200" dirty="0"/>
        </a:p>
      </dsp:txBody>
      <dsp:txXfrm>
        <a:off x="5437002" y="1872201"/>
        <a:ext cx="2638498" cy="1872201"/>
      </dsp:txXfrm>
    </dsp:sp>
    <dsp:sp modelId="{AE6D3ABB-E5A3-4CE1-841E-88CCFAF58985}">
      <dsp:nvSpPr>
        <dsp:cNvPr id="0" name=""/>
        <dsp:cNvSpPr/>
      </dsp:nvSpPr>
      <dsp:spPr>
        <a:xfrm>
          <a:off x="5976947"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6EE6A0-B8CF-4F86-A067-7C545DA4680F}">
      <dsp:nvSpPr>
        <dsp:cNvPr id="0" name=""/>
        <dsp:cNvSpPr/>
      </dsp:nvSpPr>
      <dsp:spPr>
        <a:xfrm>
          <a:off x="323087" y="3744403"/>
          <a:ext cx="7431021" cy="702075"/>
        </a:xfrm>
        <a:prstGeom prst="leftRightArrow">
          <a:avLst/>
        </a:prstGeom>
        <a:solidFill>
          <a:schemeClr val="dk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beneficiará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2A88F85-3FDC-7A37-31A1-0DC649D5CC44}"/>
              </a:ext>
            </a:extLst>
          </p:cNvPr>
          <p:cNvSpPr/>
          <p:nvPr/>
        </p:nvSpPr>
        <p:spPr>
          <a:xfrm>
            <a:off x="584467" y="397555"/>
            <a:ext cx="1816010" cy="707886"/>
          </a:xfrm>
          <a:prstGeom prst="rect">
            <a:avLst/>
          </a:prstGeom>
          <a:noFill/>
        </p:spPr>
        <p:txBody>
          <a:bodyPr wrap="none" lIns="91440" tIns="45720" rIns="91440" bIns="45720">
            <a:spAutoFit/>
          </a:bodyPr>
          <a:lstStyle/>
          <a:p>
            <a:pPr algn="ctr"/>
            <a:r>
              <a:rPr lang="pt-BR" sz="4000" b="0" cap="none" spc="0" dirty="0">
                <a:ln w="0"/>
                <a:solidFill>
                  <a:schemeClr val="tx1"/>
                </a:solidFill>
                <a:effectLst>
                  <a:outerShdw blurRad="38100" dist="19050" dir="2700000" algn="tl" rotWithShape="0">
                    <a:schemeClr val="dk1">
                      <a:alpha val="40000"/>
                    </a:schemeClr>
                  </a:outerShdw>
                </a:effectLst>
              </a:rPr>
              <a:t>Autores</a:t>
            </a:r>
            <a:endParaRPr lang="pt-B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a 7">
            <a:extLst>
              <a:ext uri="{FF2B5EF4-FFF2-40B4-BE49-F238E27FC236}">
                <a16:creationId xmlns:a16="http://schemas.microsoft.com/office/drawing/2014/main" id="{1FE97D47-8E1C-7FBA-9A50-1A2B0B991637}"/>
              </a:ext>
            </a:extLst>
          </p:cNvPr>
          <p:cNvGraphicFramePr/>
          <p:nvPr>
            <p:extLst>
              <p:ext uri="{D42A27DB-BD31-4B8C-83A1-F6EECF244321}">
                <p14:modId xmlns:p14="http://schemas.microsoft.com/office/powerpoint/2010/main" val="2091318712"/>
              </p:ext>
            </p:extLst>
          </p:nvPr>
        </p:nvGraphicFramePr>
        <p:xfrm>
          <a:off x="2057401" y="1278176"/>
          <a:ext cx="8077197" cy="468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138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r>
              <a:rPr lang="pt-PT" sz="1800" dirty="0" smtClean="0">
                <a:latin typeface="Arial" panose="020B0604020202020204" pitchFamily="34" charset="0"/>
                <a:cs typeface="Arial" panose="020B0604020202020204" pitchFamily="34" charset="0"/>
              </a:rPr>
              <a:t>.</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projeto utilizará 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1583</TotalTime>
  <Words>977</Words>
  <Application>Microsoft Office PowerPoint</Application>
  <PresentationFormat>Widescreen</PresentationFormat>
  <Paragraphs>98</Paragraphs>
  <Slides>24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24</vt:i4>
      </vt:variant>
    </vt:vector>
  </HeadingPairs>
  <TitlesOfParts>
    <vt:vector size="31"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Apresentação do PowerPoint</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117</cp:revision>
  <dcterms:created xsi:type="dcterms:W3CDTF">2023-05-01T19:13:48Z</dcterms:created>
  <dcterms:modified xsi:type="dcterms:W3CDTF">2024-02-22T16:22:52Z</dcterms:modified>
</cp:coreProperties>
</file>